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4" r:id="rId5"/>
    <p:sldId id="265" r:id="rId6"/>
    <p:sldId id="263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17A1D-8685-4306-BC7D-B6CA0F04CE21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F4BFD-779F-4A99-8F84-E2F60A51D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5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4BFD-779F-4A99-8F84-E2F60A51D1C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4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4BFD-779F-4A99-8F84-E2F60A51D1C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6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F4BFD-779F-4A99-8F84-E2F60A51D1C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0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7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7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0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6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8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3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1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36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365D1-15AD-49F7-8DF4-DCF59FFA75C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F4BEB-B4C3-4808-99FF-ECCD801DD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699" y="4868864"/>
            <a:ext cx="8714599" cy="37941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Эталонстрой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Урал»  (ранее «ЛИДЕРТЕХИНВЕСТ»)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700" y="1895476"/>
            <a:ext cx="8714599" cy="14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669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 объекты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2" y="6148388"/>
            <a:ext cx="2019298" cy="346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3" y="906699"/>
            <a:ext cx="3213100" cy="240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6" y="694462"/>
            <a:ext cx="3965830" cy="23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3" y="3591838"/>
            <a:ext cx="2988028" cy="2241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425" y="841100"/>
            <a:ext cx="3775434" cy="215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270" y="3010444"/>
            <a:ext cx="4425439" cy="180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76" y="4811224"/>
            <a:ext cx="3581271" cy="204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278" y="3199896"/>
            <a:ext cx="3630422" cy="235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39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22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ЭТАЛОНСТРОЙ УРАЛ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4697"/>
            <a:ext cx="10805161" cy="50622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«ЭТАЛОНСТРОЙ УРАЛ» ( ранее ООО «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Лидертехинвест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 образован 10 января 2014.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время деятельности с участием организации реализовано более 40 объектов на территории Москвы, Московской области , а также в других регионах РФ.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Реализовано и на данный момент находятся в реализации, объекты различной категории сложности, от монолитных до деревянных строений.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объектах группы компаний ОА «АФК» и сторонних Заказчиков </a:t>
            </a:r>
            <a:r>
              <a:rPr lang="ru-RU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«ЭТАЛОНСТРОЙ УРАЛ»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выполняет функции: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25475" indent="-171450">
              <a:buFont typeface="Courier New" panose="02070309020205020404" pitchFamily="49" charset="0"/>
              <a:buChar char="o"/>
              <a:tabLst>
                <a:tab pos="206375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Технического заказчика –– управление проектом, договорами, сроками, рисками, проектированием, строительством и строительный контроль; взаимодействие с государственными контролирующими организациями, получение разрешения на ввод объекта в эксплуатацию. </a:t>
            </a:r>
          </a:p>
          <a:p>
            <a:pPr marL="625475" indent="-171450">
              <a:buFont typeface="Courier New" panose="02070309020205020404" pitchFamily="49" charset="0"/>
              <a:buChar char="o"/>
              <a:tabLst>
                <a:tab pos="206375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Генерального подрядчика – оценка стоимости работ, разработка графика производства работ, контроль за качеством строительных работ, отбор исполнителей на тендерной основе, организация и управление строительной площадкой, организация поставок, контроль безопасности строительных работ и труда, предъявления объекта приемной комиссии.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1" y="6176963"/>
            <a:ext cx="2019298" cy="3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4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02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ООО «ЛИДЕРТЕХИНВЕСТ»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6534"/>
            <a:ext cx="10515600" cy="46834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Многоквартирные жилые дома в г. Москве (общая площадь жилых объектов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500000 м2)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Жилые малоэтажные домостроение в Московской области - (общая площадь жилых объектов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2500 м2)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подрядчик по строительству многоквартирных жилых домов в г. Екатеринбург и г. Тюмень (общая площадь жилых объектов ~2 700 000 м2)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Гостиницы – гостиничные комплексы 2*, 3*, 4*, гостиницы из клееного бруса,  (общий номерной фонд гостиниц – 2642 номера разного уровня комфорта)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 – промышленные объекты (общая площадь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250 000 м2.)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 объекты –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–оздоровительный, стрелковый, </a:t>
            </a:r>
          </a:p>
          <a:p>
            <a:pPr marL="180975" indent="0"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конно-спортивный комплексы (общая площадь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15000м2)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ru-RU" sz="16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Финансовые показатели ООО «ЛИДЕРТЕХИНВЕСТ» за последние два года: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1" y="6176963"/>
            <a:ext cx="2019298" cy="34651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19967"/>
              </p:ext>
            </p:extLst>
          </p:nvPr>
        </p:nvGraphicFramePr>
        <p:xfrm>
          <a:off x="838200" y="4642337"/>
          <a:ext cx="10515599" cy="1219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913656">
                  <a:extLst>
                    <a:ext uri="{9D8B030D-6E8A-4147-A177-3AD203B41FA5}">
                      <a16:colId xmlns:a16="http://schemas.microsoft.com/office/drawing/2014/main" val="2785808988"/>
                    </a:ext>
                  </a:extLst>
                </a:gridCol>
                <a:gridCol w="3100438">
                  <a:extLst>
                    <a:ext uri="{9D8B030D-6E8A-4147-A177-3AD203B41FA5}">
                      <a16:colId xmlns:a16="http://schemas.microsoft.com/office/drawing/2014/main" val="2181819068"/>
                    </a:ext>
                  </a:extLst>
                </a:gridCol>
                <a:gridCol w="3501505">
                  <a:extLst>
                    <a:ext uri="{9D8B030D-6E8A-4147-A177-3AD203B41FA5}">
                      <a16:colId xmlns:a16="http://schemas.microsoft.com/office/drawing/2014/main" val="987851147"/>
                    </a:ext>
                  </a:extLst>
                </a:gridCol>
              </a:tblGrid>
              <a:tr h="24043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2020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2021 год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329654"/>
                  </a:ext>
                </a:extLst>
              </a:tr>
              <a:tr h="24043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Основные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335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607 млн.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482919"/>
                  </a:ext>
                </a:extLst>
              </a:tr>
              <a:tr h="24043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Операционная</a:t>
                      </a:r>
                      <a:r>
                        <a:rPr lang="ru-RU" sz="1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прибыль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</a:t>
                      </a: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 млн. руб.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3339819"/>
                  </a:ext>
                </a:extLst>
              </a:tr>
              <a:tr h="24043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Чистая прибыль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-14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 млн.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24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88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cap="all" dirty="0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Перечень услуг 				ООО «</a:t>
            </a:r>
            <a:r>
              <a:rPr lang="ru-RU" sz="4000" cap="all" dirty="0" err="1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Эталонстрой</a:t>
            </a:r>
            <a:r>
              <a:rPr lang="ru-RU" sz="4000" cap="all" dirty="0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cap="all" dirty="0" err="1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урал</a:t>
            </a:r>
            <a:r>
              <a:rPr lang="ru-RU" sz="4000" cap="all" dirty="0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«ЭТАЛОНСТРОЙ УРАЛ» оказывает полный комплекс услуг при реализации Инвестиционных проектов: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проектами;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с Застройщиком в подготовке тендеров;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Договорами;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сроками;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рисками;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изменениями в проектной и рабочей документации;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предпроектной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стадией;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проектированием;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строительством и строительный контроль;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совместно с Застройщиком в управлении Закупками.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849" y="6317620"/>
            <a:ext cx="201795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cap="all" dirty="0">
                <a:ln w="3175" cmpd="sng">
                  <a:noFill/>
                </a:ln>
                <a:solidFill>
                  <a:srgbClr val="194B9B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ООО «ЭТАЛОНСТРОЙ УРАЛ» - 		  		   технический заказчик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723" y="1529863"/>
            <a:ext cx="10580077" cy="949568"/>
          </a:xfrm>
        </p:spPr>
        <p:txBody>
          <a:bodyPr>
            <a:normAutofit lnSpcReduction="10000"/>
          </a:bodyPr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100000"/>
              <a:buNone/>
            </a:pPr>
            <a:r>
              <a:rPr lang="ru-RU" sz="1800" cap="small" dirty="0">
                <a:gradFill flip="none" rotWithShape="1">
                  <a:gsLst>
                    <a:gs pos="0">
                      <a:prstClr val="black"/>
                    </a:gs>
                    <a:gs pos="100000">
                      <a:prstClr val="black">
                        <a:lumMod val="7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white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«ЭТАЛОНСТРОЙ УРАЛ» оказывает полный комплекс услуг по осуществлению функций технического заказчика по проектированию и строительству Объектов, а также связанных с ним инженерных сетей и сооружений, с учетом сноса (при необходимости).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95" y="2329962"/>
            <a:ext cx="11267210" cy="40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8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791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Многоквартирные жилые дома в г. Москва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1" y="6176963"/>
            <a:ext cx="2019298" cy="346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080985"/>
            <a:ext cx="3362602" cy="2444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057" y="1124722"/>
            <a:ext cx="3238380" cy="247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659" y="3613477"/>
            <a:ext cx="3233578" cy="26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692" y="1112038"/>
            <a:ext cx="3209519" cy="250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6" y="3682733"/>
            <a:ext cx="2800984" cy="252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476" y="3746148"/>
            <a:ext cx="3265921" cy="239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0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22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Жилые малоэтажные объекты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43" y="1688486"/>
            <a:ext cx="3504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1" y="6176963"/>
            <a:ext cx="2019298" cy="346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864" y="1688486"/>
            <a:ext cx="3504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785" y="1688486"/>
            <a:ext cx="3504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162" y="4337673"/>
            <a:ext cx="3502800" cy="240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6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804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Гостиницы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2" y="6148388"/>
            <a:ext cx="2019298" cy="346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93" y="1271825"/>
            <a:ext cx="3599941" cy="240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65" y="3997498"/>
            <a:ext cx="3737852" cy="235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907" y="1271826"/>
            <a:ext cx="3441915" cy="28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467" y="1271825"/>
            <a:ext cx="3851826" cy="272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141" y="4124326"/>
            <a:ext cx="3347718" cy="251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4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66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194B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 – промышленные объекты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2" y="6148388"/>
            <a:ext cx="2019298" cy="346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78" y="1424637"/>
            <a:ext cx="3422333" cy="256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675" y="3991387"/>
            <a:ext cx="3759387" cy="274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850" y="1575725"/>
            <a:ext cx="3836986" cy="215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275" y="1577265"/>
            <a:ext cx="3819525" cy="215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67" y="3991387"/>
            <a:ext cx="3716384" cy="278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2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489</Words>
  <Application>Microsoft Office PowerPoint</Application>
  <PresentationFormat>Широкоэкранный</PresentationFormat>
  <Paragraphs>50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Tahoma</vt:lpstr>
      <vt:lpstr>Wingdings</vt:lpstr>
      <vt:lpstr>Тема Office</vt:lpstr>
      <vt:lpstr>Презентация PowerPoint</vt:lpstr>
      <vt:lpstr>О ЭТАЛОНСТРОЙ УРАЛ</vt:lpstr>
      <vt:lpstr>Объекты ООО «ЛИДЕРТЕХИНВЕСТ»</vt:lpstr>
      <vt:lpstr>   Перечень услуг     ООО «Эталонстрой урал»</vt:lpstr>
      <vt:lpstr> ООО «ЭТАЛОНСТРОЙ УРАЛ» -          технический заказчик</vt:lpstr>
      <vt:lpstr>Многоквартирные жилые дома в г. Москва</vt:lpstr>
      <vt:lpstr>Жилые малоэтажные объекты</vt:lpstr>
      <vt:lpstr>Гостиницы</vt:lpstr>
      <vt:lpstr>Административно – промышленные объекты</vt:lpstr>
      <vt:lpstr>Спортивные объекты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Аксенова Полина Дмитриевна</dc:creator>
  <cp:lastModifiedBy>USER</cp:lastModifiedBy>
  <cp:revision>58</cp:revision>
  <dcterms:created xsi:type="dcterms:W3CDTF">2021-09-23T06:28:55Z</dcterms:created>
  <dcterms:modified xsi:type="dcterms:W3CDTF">2022-11-18T09:42:26Z</dcterms:modified>
</cp:coreProperties>
</file>